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010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671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8703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552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1453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695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3011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9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84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91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79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671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988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974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305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20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F320C-AF34-4A71-9A92-27944C9CCCDD}" type="datetimeFigureOut">
              <a:rPr lang="ru-RU" smtClean="0"/>
              <a:t>12.12.2022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EF29752-479C-47C0-8C39-FA4B5F0B67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12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2514601"/>
            <a:ext cx="8915399" cy="1129352"/>
          </a:xfrm>
        </p:spPr>
        <p:txBody>
          <a:bodyPr>
            <a:noAutofit/>
          </a:bodyPr>
          <a:lstStyle/>
          <a:p>
            <a:r>
              <a:rPr lang="ru-RU" sz="3600" dirty="0" smtClean="0"/>
              <a:t>Благотворительный фонд поддержки и развития гражданских инициатив «Губерния»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957851"/>
            <a:ext cx="8915399" cy="1945811"/>
          </a:xfrm>
        </p:spPr>
        <p:txBody>
          <a:bodyPr>
            <a:normAutofit/>
          </a:bodyPr>
          <a:lstStyle/>
          <a:p>
            <a:r>
              <a:rPr lang="ru-RU" sz="2400" b="1" dirty="0"/>
              <a:t>Проект учебно-воспитательной воскресной группы прихода храма Святителя Иннокентия (Вениаминова) с. </a:t>
            </a:r>
            <a:r>
              <a:rPr lang="ru-RU" sz="2400" b="1" dirty="0" err="1"/>
              <a:t>Анга</a:t>
            </a:r>
            <a:r>
              <a:rPr lang="ru-RU" sz="2400" b="1" dirty="0"/>
              <a:t> </a:t>
            </a:r>
            <a:r>
              <a:rPr lang="ru-RU" sz="2400" b="1" dirty="0" err="1"/>
              <a:t>Качугского</a:t>
            </a:r>
            <a:r>
              <a:rPr lang="ru-RU" sz="2400" b="1" dirty="0"/>
              <a:t> района Иркутской области.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71562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9493" y="354842"/>
            <a:ext cx="10044751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Деятельность группы будет осуществляться при православном приходе храма в честь святителя Иннокентия (Вениаминова) и поддержке педагогов МКОУ СОШ с. </a:t>
            </a:r>
            <a:r>
              <a:rPr lang="ru-RU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Анга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Занятия для учащихся 1-4 классов будут проходить 2-3 раза в неделю, по дисциплинам: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 Божий (введение в историю Ветхого и Нового Завета),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нравственное воспитание, 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u="sng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храмоведение</a:t>
            </a:r>
            <a:r>
              <a:rPr lang="ru-RU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уроки творчества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(декоративно-прикладное </a:t>
            </a:r>
            <a:r>
              <a:rPr lang="ru-RU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искусство, рисование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театральное творчество). 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706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1379" y="474345"/>
            <a:ext cx="10072048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направления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учебно-воспитательной деятельности в воскресной группе: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катехизаторское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главная цель — воспитание в вере, включающее обучение христианскому вероучению и евангельской нравственности;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культурно-просветительское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 рамках которого проводится просветительская работа, эстетическое, художественное и духовно-нравственное развитие;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которое служит развитию у воспитанников христианских качеств (милосердия, жертвенности, терпения и др.);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досуговое</a:t>
            </a: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(участие в богослужебной жизни храма, обучение основам Православия, организация отдыха, игровые программы, мастер-классы);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757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1379" y="504968"/>
            <a:ext cx="10017457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проекта.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Духовно-нравственное и патриотическое воспитание детей на основе православной культуры. Организация всестороннего процесса обучения, направленного на формирование у детей системы знаний о православной и светской культуре, на развитие умений и навыков совершать поступки на основе духовно-нравственных ценностей, выработку ценностных качеств личности, которые проявляются в его гуманном поведении в окружающей действительности, в ценностном отношении к человеку, религии, Родине, семье, искусству, труду, познанию, природе. 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963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24084" y="591110"/>
            <a:ext cx="1005839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Задачи.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религиозно-нравственное обучение и воспитание;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всестороннее развитие личности и мотивации к познанию и творчеству;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адаптация к жизни в современном обществе в соответствии с нормами христианской морали;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творческого потенциала средствами художественно-эстетического творчества;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ценностных жизненных ориентиров;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приобщение детей к книжной православной культуре;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необходимых условий для личностного развития, укрепления духовного и физического здоровья, гражданского самоопределения и творческого труда.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применение полученных знаний для духовного и творческого совершенствования и помощи ближнему;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804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5969" y="474345"/>
            <a:ext cx="10017457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Социальная значимость.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 приобщения детей к общечеловеческим ценностям, воспитания любви к Отечеству, чувства ответственности за свои действия и поступки, формирование позитивного отношения к окружающему миру, людям, своей семье, сегодня стоит остро во всем мире. В сегодняшней реалии, веке информационных технологий, гаджетов, компьютерных игр, потере интереса к чтению книг, очень важное значение имеет целенаправленное развитие у человека (особенно с ранних лет) духовности, ориентированной на доброту, любовь, истину, уважение к другим людям, сострадание, сочувствие, что соответствует православным ценностным ориентирам, определяющим смысл жизни человека. 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842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6663" y="0"/>
            <a:ext cx="1056336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Актуальность.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Современное Российское общество постепенно усваивает достаточно простую истину: улучшение жизни в стране без возрождения нравственности, базирующейся на духовных основах Православия, невозможно. Именно в этом направлении и организуется учебно-воспитательная работа православных групп и школ. Возрождение России связано с воспитанием человека, формированием у него духовно-нравственных качеств. Сегодня государственная политика как никогда ориентируется на необходимость усиления внимания к вопросам духовного воспитания подрастающего поколения. Об этом говорят нормативные документы, по которым работают все школы Российской Федерации. Любой разумный человек должен осознавать, что достижения в образовании могут быть растрачены человеком, если не будет заложено прочной основы его духовной жизни, которая является своеобразным фундаментом, на котором строится всё здание нашей жизни.</a:t>
            </a: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Духовная жизнь человека не может быть отодвинута на задний план. Воскресная школа смотрит на духовно-нравственное воспитание как на воспитание души человека. Чтобы душа была способна к подвигу – её надо воспитывать. Воспитание происходит от слова питание. От нас зависит – чем мы будем питать детские души. Верные идеалы, приобщение к духовному опыту и работа над своим духовным состоянием призваны преобразить жизнь будущего поколения.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64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0434" y="500967"/>
            <a:ext cx="10153935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Учебно-тематический план 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обучения детей в возрасте 7-11 лет.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Занятия будут проходить в виде лекций-рассказов, предполагающих живой диалог с детьми, где в доступной форме, раскрываются основы христианской веры, история церкви, знакомство с ее устоями и традициями, библейские сюжеты. Материалы занятий будут способствовать правильному пониманию веры, оказывать помощь в изучении Священного Писания, прививать навыки чтения православных книг. Дети смогут получить знания о Боге, Святых Отцах, ангелах, православных праздниках и постах. </a:t>
            </a:r>
            <a:r>
              <a:rPr lang="ru-RU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 время проведения занятий, для лучшего усвоения материала, предполагается использование вспомогательных средств - мультимедийного оборудования, для осуществления методов показа (показ презентаций, роликов, мультфильмов и фильмов).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751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6662" y="1002059"/>
            <a:ext cx="1020852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занятиях, посвященных нравственному воспитанию, дети будут научаться уважению к старшим, заботе о младших, чуткому отношению к близким, моральным и нравственным законам. Учиться понимать особенности христианского мировосприятия, ответственному отношению к порученным делам. 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Наряду с изучением основ православной веры, немаловажное значение будут иметь и творческие занятия, способствующие развитию творческого потенциала ребенка. </a:t>
            </a:r>
          </a:p>
          <a:p>
            <a:pPr indent="342900" algn="just">
              <a:lnSpc>
                <a:spcPct val="150000"/>
              </a:lnSpc>
              <a:spcAft>
                <a:spcPts val="80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активным методам обучения отно­сятся уроки-обсуждения, маленькие кон­ференции, игровые уроки (викторины, ра­бота по группам), рисование, раскраши­вание, работа над праздничными сувени­рами, поделками, просмотры видео- и диафильмов, прослушивание церковной музыки, разучивание церковных песнопе­ний и лучших стихотворений на религи­озные темы, постановка сцен и спектаклей к праздничным концертам и тому подоб­ное. Эти методы особенно необходимы для детей, которые делают первые шаги в Церкви.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2977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777</Words>
  <Application>Microsoft Office PowerPoint</Application>
  <PresentationFormat>Широкоэкранный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Благотворительный фонд поддержки и развития гражданских инициатив «Губерния»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Благотворительный фонд поддержки и развития гражданских инициатив «Губерния»</dc:title>
  <dc:creator>1</dc:creator>
  <cp:lastModifiedBy>1</cp:lastModifiedBy>
  <cp:revision>5</cp:revision>
  <dcterms:created xsi:type="dcterms:W3CDTF">2022-12-12T07:51:31Z</dcterms:created>
  <dcterms:modified xsi:type="dcterms:W3CDTF">2022-12-12T08:26:11Z</dcterms:modified>
</cp:coreProperties>
</file>